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7CA9"/>
    <a:srgbClr val="F9B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938" y="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99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362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09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402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475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025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635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557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706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31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70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7757-2590-4EF5-8190-5B2BDAAE022D}" type="datetimeFigureOut">
              <a:rPr lang="sv-SE" smtClean="0"/>
              <a:t>2020-01-17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7F676-E005-4703-8200-3809984C01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091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B62861E3-FEF1-489B-A4B5-A2D7428DD3E4}"/>
              </a:ext>
            </a:extLst>
          </p:cNvPr>
          <p:cNvSpPr txBox="1"/>
          <p:nvPr/>
        </p:nvSpPr>
        <p:spPr>
          <a:xfrm>
            <a:off x="1334721" y="2332892"/>
            <a:ext cx="4890234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rgbClr val="F9B10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Spännande inbjudan</a:t>
            </a:r>
          </a:p>
          <a:p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Sed id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tristique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ex. Sed at urna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sit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amet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ex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elementum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gravida.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Nulla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lacinia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laoreet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turpis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ut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eleifend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Nulla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a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pretium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est. Mauris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convallis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viverra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pretium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Nunc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maximus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ligula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et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congue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blandit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Cras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commodo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porttitor ex, ut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pulvinar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libero 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ultricies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eget.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Pellentesque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tempor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tempus massa id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maximus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 </a:t>
            </a:r>
          </a:p>
          <a:p>
            <a:br>
              <a:rPr lang="sv-SE" sz="1400" dirty="0"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lang="sv-SE" sz="2000" dirty="0">
                <a:solidFill>
                  <a:srgbClr val="F9B10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Mellanrubrik</a:t>
            </a:r>
          </a:p>
          <a:p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Mauris a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lacus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sed eros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pulvinar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semper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in at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risus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Proin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elementum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vestibulum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est, non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feugiat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nunc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hendrerit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ac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Aenean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hendrerit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metus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a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varius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fringilla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Vivamus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orci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dui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,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efficitur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id libero eu,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volutpat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tincidunt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nisl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Duis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dolor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magna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,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facilisis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in libero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egestas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,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suscipit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fermentum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sem.</a:t>
            </a:r>
          </a:p>
          <a:p>
            <a:br>
              <a:rPr lang="sv-SE" sz="1400" dirty="0"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lang="sv-SE" sz="2000" dirty="0">
                <a:solidFill>
                  <a:srgbClr val="F9B10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Mellanrubrik</a:t>
            </a:r>
          </a:p>
          <a:p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Sed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quis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id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justo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sagittis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facilisis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Integer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nulla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dolor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,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luctus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 et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justo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non,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dictum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viverra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justo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Curabitur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vitae mi ut erat 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venenatis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varius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quis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quis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leo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Quisque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sed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sapien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ac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mauris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 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vehicula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tristique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Duis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lobortis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felis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purus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Etiam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eleifend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ante eu 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nunc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faucibus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scelerisque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.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Proin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pharetra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ornare</a:t>
            </a: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tempus. </a:t>
            </a:r>
          </a:p>
          <a:p>
            <a:b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b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Namn </a:t>
            </a:r>
            <a:r>
              <a:rPr lang="sv-SE" sz="1400" dirty="0" err="1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Namnsson</a:t>
            </a:r>
            <a:endParaRPr lang="sv-SE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b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</a:br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namn.namnsson@fmn.se</a:t>
            </a:r>
          </a:p>
          <a:p>
            <a:r>
              <a:rPr lang="sv-SE" sz="1400" dirty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0123-45 67 89</a:t>
            </a:r>
          </a:p>
          <a:p>
            <a:br>
              <a:rPr lang="sv-SE" dirty="0"/>
            </a:b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AAAC432-6047-4592-A409-BB935AED7171}"/>
              </a:ext>
            </a:extLst>
          </p:cNvPr>
          <p:cNvSpPr txBox="1"/>
          <p:nvPr/>
        </p:nvSpPr>
        <p:spPr>
          <a:xfrm>
            <a:off x="2859574" y="9589623"/>
            <a:ext cx="18405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dirty="0">
                <a:solidFill>
                  <a:srgbClr val="027CA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FMN Riks</a:t>
            </a:r>
          </a:p>
          <a:p>
            <a:pPr algn="ctr"/>
            <a:r>
              <a:rPr lang="nn-NO" sz="1200" dirty="0">
                <a:latin typeface="Roboto Light" panose="02000000000000000000" pitchFamily="2" charset="0"/>
                <a:ea typeface="Roboto Light" panose="02000000000000000000" pitchFamily="2" charset="0"/>
              </a:rPr>
              <a:t>kansli@fmn.se</a:t>
            </a:r>
          </a:p>
          <a:p>
            <a:pPr algn="ctr"/>
            <a:r>
              <a:rPr lang="nn-NO" sz="1200" dirty="0">
                <a:latin typeface="Roboto Light" panose="02000000000000000000" pitchFamily="2" charset="0"/>
                <a:ea typeface="Roboto Light" panose="02000000000000000000" pitchFamily="2" charset="0"/>
              </a:rPr>
              <a:t>www.fmn.se</a:t>
            </a:r>
          </a:p>
          <a:p>
            <a:pPr algn="ctr"/>
            <a:r>
              <a:rPr lang="nn-NO" sz="1200" dirty="0">
                <a:latin typeface="Roboto Light" panose="02000000000000000000" pitchFamily="2" charset="0"/>
                <a:ea typeface="Roboto Light" panose="02000000000000000000" pitchFamily="2" charset="0"/>
              </a:rPr>
              <a:t>08-642 06 50</a:t>
            </a:r>
          </a:p>
          <a:p>
            <a:br>
              <a:rPr lang="nn-NO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756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207</Words>
  <Application>Microsoft Office PowerPoint</Application>
  <PresentationFormat>Anpassad</PresentationFormat>
  <Paragraphs>15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 Light</vt:lpstr>
      <vt:lpstr>Roboto Medium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Jim Gustafsson</dc:creator>
  <cp:lastModifiedBy>Jim Gustafsson</cp:lastModifiedBy>
  <cp:revision>2</cp:revision>
  <dcterms:created xsi:type="dcterms:W3CDTF">2020-01-17T15:55:46Z</dcterms:created>
  <dcterms:modified xsi:type="dcterms:W3CDTF">2020-01-17T16:12:06Z</dcterms:modified>
</cp:coreProperties>
</file>